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82" r:id="rId2"/>
    <p:sldId id="321" r:id="rId3"/>
    <p:sldId id="284" r:id="rId4"/>
    <p:sldId id="289" r:id="rId5"/>
    <p:sldId id="314" r:id="rId6"/>
    <p:sldId id="326" r:id="rId7"/>
    <p:sldId id="286" r:id="rId8"/>
    <p:sldId id="301" r:id="rId9"/>
    <p:sldId id="323" r:id="rId10"/>
    <p:sldId id="292" r:id="rId11"/>
    <p:sldId id="290" r:id="rId12"/>
    <p:sldId id="327" r:id="rId13"/>
    <p:sldId id="315" r:id="rId14"/>
    <p:sldId id="324" r:id="rId15"/>
    <p:sldId id="306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FF99"/>
    <a:srgbClr val="EE9AEE"/>
    <a:srgbClr val="FF9933"/>
    <a:srgbClr val="B359A6"/>
    <a:srgbClr val="CC6600"/>
    <a:srgbClr val="EE96C2"/>
    <a:srgbClr val="FFFF66"/>
    <a:srgbClr val="FF0000"/>
    <a:srgbClr val="3333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56" autoAdjust="0"/>
    <p:restoredTop sz="94660"/>
  </p:normalViewPr>
  <p:slideViewPr>
    <p:cSldViewPr>
      <p:cViewPr varScale="1">
        <p:scale>
          <a:sx n="104" d="100"/>
          <a:sy n="104" d="100"/>
        </p:scale>
        <p:origin x="-1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C0DC26A-ED12-49FD-8EC2-76F3B6E31CA9}" type="datetimeFigureOut">
              <a:rPr lang="ru-RU"/>
              <a:pPr>
                <a:defRPr/>
              </a:pPr>
              <a:t>29.11.2011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984566D-1713-4BF5-AB8C-7FADC4B153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51335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3CBD5EB-D584-470B-8DF7-D11BAFFCFBE6}" type="slidenum">
              <a:rPr lang="ru-RU" smtClean="0"/>
              <a:pPr eaLnBrk="1" hangingPunct="1"/>
              <a:t>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B234A-BE93-41C2-BD8D-9B72FDFC0A1F}" type="datetimeFigureOut">
              <a:rPr lang="ru-RU"/>
              <a:pPr>
                <a:defRPr/>
              </a:pPr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F7FAD-483A-484A-8F78-A57F8A607E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5264605"/>
      </p:ext>
    </p:extLst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CAA5D-3A3C-40B2-B4C4-6611FF7D2E25}" type="datetimeFigureOut">
              <a:rPr lang="ru-RU"/>
              <a:pPr>
                <a:defRPr/>
              </a:pPr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DDAA5-CFA8-4CB3-B1FC-CA6E2AAF27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9896475"/>
      </p:ext>
    </p:extLst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57F67-4D7A-4802-B957-0A077D5FA43C}" type="datetimeFigureOut">
              <a:rPr lang="ru-RU"/>
              <a:pPr>
                <a:defRPr/>
              </a:pPr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34FD3-78AA-4E47-BC0E-FC876C767D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6429251"/>
      </p:ext>
    </p:extLst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FEA6F-4B44-482B-9C54-7F487320646C}" type="datetimeFigureOut">
              <a:rPr lang="ru-RU"/>
              <a:pPr>
                <a:defRPr/>
              </a:pPr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AD426-245B-4A30-97C7-01A6233A3C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314469"/>
      </p:ext>
    </p:extLst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27EAD-2E3E-4793-BD71-39EE5B1E8CBC}" type="datetimeFigureOut">
              <a:rPr lang="ru-RU"/>
              <a:pPr>
                <a:defRPr/>
              </a:pPr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15134-8604-45CF-A430-D53D92FA5C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3973513"/>
      </p:ext>
    </p:extLst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08483-C70C-4F02-A5EC-1EDE91042638}" type="datetimeFigureOut">
              <a:rPr lang="ru-RU"/>
              <a:pPr>
                <a:defRPr/>
              </a:pPr>
              <a:t>29.11.2011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7CD8C-D950-41FE-A642-5EB1318B02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6630687"/>
      </p:ext>
    </p:extLst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FAC9E-8597-462E-B5B7-11BDF24D335D}" type="datetimeFigureOut">
              <a:rPr lang="ru-RU"/>
              <a:pPr>
                <a:defRPr/>
              </a:pPr>
              <a:t>29.11.2011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B9B20-A4F9-4EC1-9E8E-BEB5C81C6E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8493476"/>
      </p:ext>
    </p:extLst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17B30-EE54-4127-80B9-0D46EA6A2899}" type="datetimeFigureOut">
              <a:rPr lang="ru-RU"/>
              <a:pPr>
                <a:defRPr/>
              </a:pPr>
              <a:t>29.11.2011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7E732-2C93-4F8A-B2D8-C33AB528A7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7965781"/>
      </p:ext>
    </p:extLst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28551-208A-4D3A-9E14-B75B39E70417}" type="datetimeFigureOut">
              <a:rPr lang="ru-RU"/>
              <a:pPr>
                <a:defRPr/>
              </a:pPr>
              <a:t>29.11.2011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DD8E0-D482-42A4-A921-4B5A6B08FB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0253845"/>
      </p:ext>
    </p:extLst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AE98B-B7E3-4326-9858-28ADB16A862C}" type="datetimeFigureOut">
              <a:rPr lang="ru-RU"/>
              <a:pPr>
                <a:defRPr/>
              </a:pPr>
              <a:t>29.11.2011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B6D3E-AE53-479C-A23B-BDF0C5AEF7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6900501"/>
      </p:ext>
    </p:extLst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E68C0-A024-4213-8179-4496E6489F24}" type="datetimeFigureOut">
              <a:rPr lang="ru-RU"/>
              <a:pPr>
                <a:defRPr/>
              </a:pPr>
              <a:t>29.11.2011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7AF5A-3B55-473A-B64D-20F50A9BC1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2990081"/>
      </p:ext>
    </p:extLst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67B03D3-FA7F-42A3-8C29-9FC26D74AAE6}" type="datetimeFigureOut">
              <a:rPr lang="ru-RU"/>
              <a:pPr>
                <a:defRPr/>
              </a:pPr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AE93A40-BDD0-48DA-BA97-E3F7C4380C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edg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automofo.files.wordpress.com/2011/02/increasing-success-photo.jpg" TargetMode="External"/><Relationship Id="rId13" Type="http://schemas.openxmlformats.org/officeDocument/2006/relationships/hyperlink" Target="http://www.imgarchive.info/201106/1030976.jpg" TargetMode="External"/><Relationship Id="rId3" Type="http://schemas.openxmlformats.org/officeDocument/2006/relationships/hyperlink" Target="http://www.volganet.ru/export/sites/volga/news/archive/news/head_avo/2010/12/images/MChS_-_prazdnik.jpg" TargetMode="External"/><Relationship Id="rId7" Type="http://schemas.openxmlformats.org/officeDocument/2006/relationships/hyperlink" Target="http://filapp1.imgsmail.ru/pic?url=http://pozdravka.com/_ph/75/362980202.gif&amp;mw=420&amp;mh=280&amp;sig=88f8bc33bd775387843ef57f0605ebcb" TargetMode="External"/><Relationship Id="rId12" Type="http://schemas.openxmlformats.org/officeDocument/2006/relationships/hyperlink" Target="http://www.chalifours.com/images/products/Balloon-Bouquets/Balloon-Bouquet-Thank-You.jpg" TargetMode="External"/><Relationship Id="rId17" Type="http://schemas.openxmlformats.org/officeDocument/2006/relationships/hyperlink" Target="http://www.funnywow.com/" TargetMode="External"/><Relationship Id="rId2" Type="http://schemas.openxmlformats.org/officeDocument/2006/relationships/image" Target="../media/image30.jpeg"/><Relationship Id="rId16" Type="http://schemas.openxmlformats.org/officeDocument/2006/relationships/hyperlink" Target="http://a7.phobos.apple.com/us/r1000/005/Purple/41/7d/5e/mzl.pipojunm.480x480-75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-fotki.yandex.ru/get/5707/ukrsad-org.26/0_545dd_24d814d9_XL" TargetMode="External"/><Relationship Id="rId11" Type="http://schemas.openxmlformats.org/officeDocument/2006/relationships/hyperlink" Target="http://a5.sphotos.ak.fbcdn.net/hphotos-ak-snc6/229211_10150184731605899_197735600898_7320819_7011847_n.jpg" TargetMode="External"/><Relationship Id="rId5" Type="http://schemas.openxmlformats.org/officeDocument/2006/relationships/hyperlink" Target="http://open.az/uploads/posts/2010-01/1263645929_clipart-school2.jpg" TargetMode="External"/><Relationship Id="rId15" Type="http://schemas.openxmlformats.org/officeDocument/2006/relationships/hyperlink" Target="http://www.magictail.ru/Ramochki/School/index_files/original_images/p0000025.jpg" TargetMode="External"/><Relationship Id="rId10" Type="http://schemas.openxmlformats.org/officeDocument/2006/relationships/hyperlink" Target="http://www.vandegoor.com/coppermine/albums/uploads/2005/backgrounds/Balloons.jpg" TargetMode="External"/><Relationship Id="rId4" Type="http://schemas.openxmlformats.org/officeDocument/2006/relationships/hyperlink" Target="http://qvectors.net/downloads/images/fullpreview/Businessman_silhouette_by_parka.png" TargetMode="External"/><Relationship Id="rId9" Type="http://schemas.openxmlformats.org/officeDocument/2006/relationships/hyperlink" Target="http://www.nastol.com.ua/pic/201105/1600x1200/nastol.com.ua-559.jpg" TargetMode="External"/><Relationship Id="rId14" Type="http://schemas.openxmlformats.org/officeDocument/2006/relationships/hyperlink" Target="http://www.muravlenko.com/uploads/posts/2011-08/1312771138_dr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484196" y="764704"/>
            <a:ext cx="4259499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4400" b="1" dirty="0" err="1">
                <a:ln w="11430"/>
                <a:solidFill>
                  <a:srgbClr val="FFC000"/>
                </a:solidFill>
                <a:effectLst>
                  <a:glow rad="228600">
                    <a:srgbClr val="FFC000">
                      <a:alpha val="4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Varya</a:t>
            </a:r>
            <a:r>
              <a:rPr lang="en-US" sz="4400" b="1" dirty="0">
                <a:ln w="11430"/>
                <a:solidFill>
                  <a:srgbClr val="FFC000"/>
                </a:solidFill>
                <a:effectLst>
                  <a:glow rad="228600">
                    <a:srgbClr val="FFC000">
                      <a:alpha val="4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 &amp; Liza </a:t>
            </a:r>
            <a:endParaRPr lang="en-US" sz="4400" b="1" dirty="0" smtClean="0">
              <a:ln w="11430"/>
              <a:solidFill>
                <a:srgbClr val="FFC000"/>
              </a:solidFill>
              <a:effectLst>
                <a:glow rad="228600">
                  <a:srgbClr val="FFC000">
                    <a:alpha val="40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lgerian" pitchFamily="82" charset="0"/>
            </a:endParaRPr>
          </a:p>
          <a:p>
            <a:pPr algn="ctr">
              <a:defRPr/>
            </a:pPr>
            <a:r>
              <a:rPr lang="en-US" sz="4400" b="1" dirty="0" smtClean="0">
                <a:ln w="11430"/>
                <a:solidFill>
                  <a:srgbClr val="FFC000"/>
                </a:solidFill>
                <a:effectLst>
                  <a:glow rad="228600">
                    <a:srgbClr val="FFC000">
                      <a:alpha val="4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Production</a:t>
            </a:r>
            <a:endParaRPr lang="ru-RU" sz="4400" b="1" dirty="0">
              <a:ln w="11430"/>
              <a:solidFill>
                <a:srgbClr val="FFC000"/>
              </a:solidFill>
              <a:effectLst>
                <a:glow rad="228600">
                  <a:srgbClr val="FFC000">
                    <a:alpha val="40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0364" y="2500306"/>
            <a:ext cx="3227165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4400" b="1" dirty="0">
                <a:ln w="11430"/>
                <a:effectLst>
                  <a:glow rad="139700">
                    <a:srgbClr val="333333"/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PRESENTS</a:t>
            </a:r>
            <a:endParaRPr lang="ru-RU" sz="4400" b="1" dirty="0">
              <a:ln w="11430"/>
              <a:effectLst>
                <a:glow rad="139700">
                  <a:srgbClr val="333333"/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6445" y="3929066"/>
            <a:ext cx="7261924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6600" b="1" dirty="0">
                <a:ln w="11430"/>
                <a:solidFill>
                  <a:srgbClr val="FFC000"/>
                </a:solidFill>
                <a:effectLst>
                  <a:glow rad="228600">
                    <a:srgbClr val="FFC000">
                      <a:alpha val="4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OUR CLASSMATES</a:t>
            </a:r>
            <a:endParaRPr lang="ru-RU" sz="6600" b="1" dirty="0">
              <a:ln w="11430"/>
              <a:solidFill>
                <a:srgbClr val="FFC000"/>
              </a:solidFill>
              <a:effectLst>
                <a:glow rad="228600">
                  <a:srgbClr val="FFC000">
                    <a:alpha val="40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Box 3"/>
          <p:cNvSpPr txBox="1">
            <a:spLocks noChangeArrowheads="1"/>
          </p:cNvSpPr>
          <p:nvPr/>
        </p:nvSpPr>
        <p:spPr bwMode="auto">
          <a:xfrm>
            <a:off x="3929063" y="10715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rot="19330055">
            <a:off x="3827373" y="1207926"/>
            <a:ext cx="3278457" cy="791934"/>
          </a:xfrm>
          <a:prstGeom prst="rect">
            <a:avLst/>
          </a:prstGeom>
          <a:noFill/>
        </p:spPr>
        <p:txBody>
          <a:bodyPr wrap="none">
            <a:prstTxWarp prst="textCanDow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This is </a:t>
            </a:r>
            <a:r>
              <a:rPr lang="en-US" b="1" dirty="0" err="1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Masha</a:t>
            </a:r>
            <a:endParaRPr lang="ru-RU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Двойная волна 5"/>
          <p:cNvSpPr/>
          <p:nvPr/>
        </p:nvSpPr>
        <p:spPr>
          <a:xfrm>
            <a:off x="0" y="275044"/>
            <a:ext cx="3831637" cy="2232248"/>
          </a:xfrm>
          <a:prstGeom prst="doubleWave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800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She is </a:t>
            </a:r>
            <a:r>
              <a:rPr lang="en-US" sz="2800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very fashionable</a:t>
            </a:r>
            <a:r>
              <a:rPr lang="en-US" sz="2800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</a:p>
          <a:p>
            <a:pPr algn="ctr">
              <a:defRPr/>
            </a:pPr>
            <a:r>
              <a:rPr lang="en-US" sz="2800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Masha likes </a:t>
            </a:r>
            <a:r>
              <a:rPr lang="en-US" sz="2800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to dance. She  </a:t>
            </a:r>
            <a:r>
              <a:rPr lang="en-US" sz="2800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is going to</a:t>
            </a:r>
          </a:p>
          <a:p>
            <a:pPr algn="ctr">
              <a:defRPr/>
            </a:pPr>
            <a:r>
              <a:rPr lang="en-US" sz="2800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be a successful woman.</a:t>
            </a:r>
            <a:endParaRPr lang="ru-RU" sz="2800" b="1" dirty="0">
              <a:ln w="11430"/>
              <a:solidFill>
                <a:schemeClr val="tx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Рисунок 6" descr="успех мал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34" y="214289"/>
            <a:ext cx="8286808" cy="6215107"/>
          </a:xfrm>
          <a:prstGeom prst="rect">
            <a:avLst/>
          </a:prstGeom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643570" y="3313122"/>
            <a:ext cx="3344305" cy="3389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6500813"/>
            <a:ext cx="9144000" cy="357187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940"/>
          <a:stretch/>
        </p:blipFill>
        <p:spPr bwMode="auto">
          <a:xfrm>
            <a:off x="683568" y="2554031"/>
            <a:ext cx="3493744" cy="39968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66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5" name="32-конечная звезда 4"/>
          <p:cNvSpPr/>
          <p:nvPr/>
        </p:nvSpPr>
        <p:spPr>
          <a:xfrm>
            <a:off x="3851920" y="3595530"/>
            <a:ext cx="4392488" cy="3221505"/>
          </a:xfrm>
          <a:prstGeom prst="star32">
            <a:avLst>
              <a:gd name="adj" fmla="val 40179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endParaRPr lang="ru-RU" sz="2400" b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936" y="2636912"/>
            <a:ext cx="3384376" cy="10647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prstTxWarp prst="textPlai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4000" b="1" dirty="0">
                <a:ln w="11430"/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This is </a:t>
            </a:r>
            <a:r>
              <a:rPr lang="en-US" sz="4000" b="1" dirty="0" err="1">
                <a:ln w="11430"/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Egor</a:t>
            </a:r>
            <a:endParaRPr lang="ru-RU" sz="4000" b="1" dirty="0">
              <a:ln w="11430"/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13645" y="4293096"/>
            <a:ext cx="42690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4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He is </a:t>
            </a:r>
            <a:r>
              <a:rPr lang="en-US" sz="24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very merry</a:t>
            </a:r>
            <a:r>
              <a:rPr lang="en-US" sz="24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</a:p>
          <a:p>
            <a:pPr algn="ctr">
              <a:defRPr/>
            </a:pPr>
            <a:r>
              <a:rPr lang="en-US" sz="24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His hobby </a:t>
            </a:r>
            <a:r>
              <a:rPr lang="en-US" sz="24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is drawing</a:t>
            </a:r>
            <a:r>
              <a:rPr lang="en-US" sz="24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</a:p>
          <a:p>
            <a:pPr algn="ctr">
              <a:defRPr/>
            </a:pPr>
            <a:r>
              <a:rPr lang="en-US" sz="24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He is going to be</a:t>
            </a:r>
          </a:p>
          <a:p>
            <a:pPr algn="ctr">
              <a:defRPr/>
            </a:pPr>
            <a:r>
              <a:rPr lang="en-US" sz="24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 teacher of History.</a:t>
            </a:r>
            <a:endParaRPr lang="ru-RU" sz="2400" b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 t="10018"/>
          <a:stretch>
            <a:fillRect/>
          </a:stretch>
        </p:blipFill>
        <p:spPr bwMode="auto">
          <a:xfrm>
            <a:off x="214282" y="214290"/>
            <a:ext cx="2863408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99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3857628"/>
            <a:ext cx="34172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This is Anna.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4786322"/>
            <a:ext cx="4643470" cy="1815882"/>
          </a:xfrm>
          <a:prstGeom prst="flowChartPredefinedProcess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8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She is very sporty.</a:t>
            </a:r>
          </a:p>
          <a:p>
            <a:pPr algn="ctr">
              <a:defRPr/>
            </a:pPr>
            <a:r>
              <a:rPr lang="en-US" sz="28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Her hobby is dancing. </a:t>
            </a:r>
          </a:p>
          <a:p>
            <a:pPr algn="ctr">
              <a:defRPr/>
            </a:pPr>
            <a:r>
              <a:rPr lang="en-US" sz="28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She is going to be choreographer.</a:t>
            </a:r>
            <a:endParaRPr lang="ru-RU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узел 1"/>
          <p:cNvSpPr/>
          <p:nvPr/>
        </p:nvSpPr>
        <p:spPr>
          <a:xfrm>
            <a:off x="4642183" y="4797152"/>
            <a:ext cx="4420508" cy="1928835"/>
          </a:xfrm>
          <a:prstGeom prst="flowChartConnector">
            <a:avLst/>
          </a:prstGeom>
          <a:blipFill>
            <a:blip r:embed="rId3"/>
            <a:tile tx="0" ty="0" sx="100000" sy="100000" flip="none" algn="tl"/>
          </a:blipFill>
          <a:ln w="82550" cmpd="tri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My name is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Varya Polyakova.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I am ten. I am funny.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I am going to be a photographer.</a:t>
            </a:r>
            <a:endParaRPr lang="ru-RU" sz="20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3334393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786050" y="1071546"/>
            <a:ext cx="3143272" cy="391014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Овальная выноска 3"/>
          <p:cNvSpPr/>
          <p:nvPr/>
        </p:nvSpPr>
        <p:spPr>
          <a:xfrm>
            <a:off x="857224" y="4929198"/>
            <a:ext cx="4714908" cy="1714512"/>
          </a:xfrm>
          <a:prstGeom prst="wedgeEllipseCallout">
            <a:avLst>
              <a:gd name="adj1" fmla="val 41700"/>
              <a:gd name="adj2" fmla="val -6602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My name is Liza.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 am eleven.  I am cool.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 am going to be a fashion designer.</a:t>
            </a:r>
            <a:endParaRPr lang="ru-RU" sz="2400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11560" y="404664"/>
            <a:ext cx="7920880" cy="6048672"/>
          </a:xfrm>
          <a:prstGeom prst="roundRect">
            <a:avLst/>
          </a:prstGeom>
          <a:gradFill>
            <a:gsLst>
              <a:gs pos="32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Авторы: Варя Полякова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Лиза Соломатина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Руководитель</a:t>
            </a:r>
            <a:r>
              <a:rPr lang="ru-RU" sz="2000" b="1" dirty="0" smtClean="0">
                <a:solidFill>
                  <a:schemeClr val="tx1"/>
                </a:solidFill>
              </a:rPr>
              <a:t>: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Александрова </a:t>
            </a:r>
            <a:r>
              <a:rPr lang="ru-RU" sz="2000" b="1" dirty="0" smtClean="0">
                <a:solidFill>
                  <a:schemeClr val="tx1"/>
                </a:solidFill>
              </a:rPr>
              <a:t>Л.Н.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МОУ «Гимназия №56»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П. </a:t>
            </a:r>
            <a:r>
              <a:rPr lang="ru-RU" sz="2000" b="1" dirty="0" err="1" smtClean="0">
                <a:solidFill>
                  <a:schemeClr val="tx1"/>
                </a:solidFill>
              </a:rPr>
              <a:t>Красково</a:t>
            </a:r>
            <a:r>
              <a:rPr lang="ru-RU" sz="2000" b="1" dirty="0" smtClean="0">
                <a:solidFill>
                  <a:schemeClr val="tx1"/>
                </a:solidFill>
              </a:rPr>
              <a:t>, Люберецкий район, Московская область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Использованные ресурсы:</a:t>
            </a:r>
            <a:endParaRPr lang="ru-RU" b="1" dirty="0" smtClean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sz="1200" dirty="0">
                <a:solidFill>
                  <a:schemeClr val="tx1"/>
                </a:solidFill>
                <a:hlinkClick r:id="rId3"/>
              </a:rPr>
              <a:t>http://www.volganet.ru/export/sites/volga/news/archive/news/head_avo/2010/12/images/MChS_-_prazdnik.jpg</a:t>
            </a:r>
            <a:endParaRPr lang="ru-RU" sz="1200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sz="1200" dirty="0">
                <a:solidFill>
                  <a:schemeClr val="tx1"/>
                </a:solidFill>
                <a:hlinkClick r:id="rId4"/>
              </a:rPr>
              <a:t>http://</a:t>
            </a:r>
            <a:r>
              <a:rPr lang="en-US" sz="1200" dirty="0" smtClean="0">
                <a:solidFill>
                  <a:schemeClr val="tx1"/>
                </a:solidFill>
                <a:hlinkClick r:id="rId4"/>
              </a:rPr>
              <a:t>qvectors.net/downloads/images/fullpreview/Businessman_silhouette_by_parka.png</a:t>
            </a:r>
            <a:endParaRPr lang="ru-RU" sz="1200" dirty="0" smtClean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sz="1200" dirty="0" smtClean="0">
                <a:solidFill>
                  <a:schemeClr val="tx1"/>
                </a:solidFill>
                <a:hlinkClick r:id="rId5"/>
              </a:rPr>
              <a:t>http</a:t>
            </a:r>
            <a:r>
              <a:rPr lang="en-US" sz="1200" dirty="0">
                <a:solidFill>
                  <a:schemeClr val="tx1"/>
                </a:solidFill>
                <a:hlinkClick r:id="rId5"/>
              </a:rPr>
              <a:t>://open.az/uploads/posts/2010-01/1263645929_clipart-school2.jpg</a:t>
            </a:r>
            <a:endParaRPr lang="ru-RU" sz="1200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sz="1200" dirty="0">
                <a:solidFill>
                  <a:schemeClr val="tx1"/>
                </a:solidFill>
                <a:hlinkClick r:id="rId6"/>
              </a:rPr>
              <a:t>http://img-fotki.yandex.ru/get/5707/ukrsad-org.26/0_545dd_24d814d9_XL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endParaRPr lang="ru-RU" sz="1200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sz="1200" dirty="0">
                <a:solidFill>
                  <a:schemeClr val="tx1"/>
                </a:solidFill>
                <a:hlinkClick r:id="rId7"/>
              </a:rPr>
              <a:t>http://filapp1.imgsmail.ru/pic?url=http%3A%2F%2Fpozdravka.com%2F_ph%2F75%2F362980202.gif&amp;mw=420&amp;mh=280&amp;sig=88f8bc33bd775387843ef57f0605ebcb</a:t>
            </a:r>
            <a:endParaRPr lang="ru-RU" sz="1200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sz="1200" dirty="0">
                <a:solidFill>
                  <a:schemeClr val="tx1"/>
                </a:solidFill>
                <a:hlinkClick r:id="rId8"/>
              </a:rPr>
              <a:t>http://automofo.files.wordpress.com/2011/02/increasing-success-photo.jpg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endParaRPr lang="ru-RU" sz="1200" dirty="0" smtClean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sz="1200" dirty="0">
                <a:solidFill>
                  <a:schemeClr val="tx1"/>
                </a:solidFill>
                <a:hlinkClick r:id="rId9"/>
              </a:rPr>
              <a:t>http://www.nastol.com.ua/pic/201105/1600x1200/nastol.com.ua-559.jpg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endParaRPr lang="ru-RU" sz="1200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sz="1200" dirty="0">
                <a:solidFill>
                  <a:schemeClr val="tx1"/>
                </a:solidFill>
                <a:hlinkClick r:id="rId10"/>
              </a:rPr>
              <a:t>http://www.vandegoor.com/coppermine/albums/uploads/2005/backgrounds/Balloons.jpg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endParaRPr lang="ru-RU" sz="1200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sz="1200" dirty="0">
                <a:solidFill>
                  <a:schemeClr val="tx1"/>
                </a:solidFill>
                <a:hlinkClick r:id="rId11"/>
              </a:rPr>
              <a:t>http://</a:t>
            </a:r>
            <a:r>
              <a:rPr lang="en-US" sz="1200" dirty="0" smtClean="0">
                <a:solidFill>
                  <a:schemeClr val="tx1"/>
                </a:solidFill>
                <a:hlinkClick r:id="rId11"/>
              </a:rPr>
              <a:t>a5.sphotos.ak.fbcdn.net/hphotos-ak-snc6/229211_10150184731605899_197735600898_7320819_7011847_n.jpg</a:t>
            </a:r>
            <a:endParaRPr lang="en-US" sz="1200" dirty="0" smtClean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sz="1200" dirty="0" smtClean="0">
                <a:solidFill>
                  <a:schemeClr val="tx1"/>
                </a:solidFill>
                <a:hlinkClick r:id="rId12"/>
              </a:rPr>
              <a:t>http</a:t>
            </a:r>
            <a:r>
              <a:rPr lang="en-US" sz="1200" dirty="0">
                <a:solidFill>
                  <a:schemeClr val="tx1"/>
                </a:solidFill>
                <a:hlinkClick r:id="rId12"/>
              </a:rPr>
              <a:t>://</a:t>
            </a:r>
            <a:r>
              <a:rPr lang="en-US" sz="1200" dirty="0" smtClean="0">
                <a:solidFill>
                  <a:schemeClr val="tx1"/>
                </a:solidFill>
                <a:hlinkClick r:id="rId12"/>
              </a:rPr>
              <a:t>www.chalifours.com/images/products/Balloon-Bouquets/Balloon-Bouquet-Thank-You.jpg</a:t>
            </a:r>
            <a:endParaRPr lang="en-US" sz="1200" dirty="0" smtClean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sz="1200" dirty="0" smtClean="0">
                <a:solidFill>
                  <a:schemeClr val="tx1"/>
                </a:solidFill>
                <a:hlinkClick r:id="rId13"/>
              </a:rPr>
              <a:t>http://www.imgarchive.info/201106/1030976.jpg</a:t>
            </a:r>
            <a:r>
              <a:rPr lang="en-US" sz="1200" dirty="0" smtClean="0">
                <a:solidFill>
                  <a:schemeClr val="tx1"/>
                </a:solidFill>
              </a:rPr>
              <a:t>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200" dirty="0" smtClean="0">
                <a:solidFill>
                  <a:schemeClr val="tx1"/>
                </a:solidFill>
                <a:hlinkClick r:id="rId14"/>
              </a:rPr>
              <a:t>http://www.muravlenko.com/uploads/posts/2011-08/1312771138_dr.jpg</a:t>
            </a:r>
            <a:r>
              <a:rPr lang="en-US" sz="1200" dirty="0" smtClean="0">
                <a:solidFill>
                  <a:schemeClr val="tx1"/>
                </a:solidFill>
              </a:rPr>
              <a:t>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200" dirty="0" smtClean="0">
                <a:solidFill>
                  <a:schemeClr val="tx1"/>
                </a:solidFill>
                <a:hlinkClick r:id="rId15"/>
              </a:rPr>
              <a:t>http://www.magictail.ru/Ramochki/School/index_files/original_images/p0000025.jpg</a:t>
            </a:r>
            <a:r>
              <a:rPr lang="en-US" sz="1200" dirty="0" smtClean="0">
                <a:solidFill>
                  <a:schemeClr val="tx1"/>
                </a:solidFill>
              </a:rPr>
              <a:t> </a:t>
            </a:r>
            <a:endParaRPr lang="en-US" sz="1200" dirty="0" smtClean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en-US" sz="1200" dirty="0" smtClean="0">
                <a:solidFill>
                  <a:schemeClr val="tx1"/>
                </a:solidFill>
                <a:hlinkClick r:id="rId16"/>
              </a:rPr>
              <a:t>http://a7.phobos.apple.com/us/r1000/005/Purple/41/7d/5e/mzl.pipojunm.480x480-75.jpg</a:t>
            </a:r>
            <a:r>
              <a:rPr lang="en-US" sz="1200" dirty="0" smtClean="0">
                <a:solidFill>
                  <a:schemeClr val="tx1"/>
                </a:solidFill>
              </a:rPr>
              <a:t> </a:t>
            </a:r>
            <a:endParaRPr lang="en-US" sz="1200" dirty="0" smtClean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Фоны слайдов  с фотоэффектами созданы </a:t>
            </a:r>
            <a:r>
              <a: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использованием </a:t>
            </a:r>
            <a:r>
              <a: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сайта </a:t>
            </a:r>
            <a:r>
              <a:rPr lang="en-US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17"/>
              </a:rPr>
              <a:t>www.funnywow.com</a:t>
            </a:r>
            <a:r>
              <a:rPr lang="en-US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Фотографии учащихся публикуются с письменного разрешения родителей.</a:t>
            </a:r>
            <a:endParaRPr lang="ru-RU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ru-RU" sz="1400" b="1" dirty="0" smtClean="0">
              <a:solidFill>
                <a:schemeClr val="tx1"/>
              </a:solidFill>
            </a:endParaRPr>
          </a:p>
          <a:p>
            <a:pPr marL="285750" indent="-285750"/>
            <a:endParaRPr lang="ru-RU" sz="1400" b="1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1673957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05999">
            <a:off x="1112495" y="816486"/>
            <a:ext cx="6778374" cy="5050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p0000025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066" y="0"/>
            <a:ext cx="9154066" cy="6858000"/>
          </a:xfrm>
          <a:prstGeom prst="rect">
            <a:avLst/>
          </a:prstGeom>
        </p:spPr>
      </p:pic>
      <p:sp>
        <p:nvSpPr>
          <p:cNvPr id="4" name="32-конечная звезда 3"/>
          <p:cNvSpPr/>
          <p:nvPr/>
        </p:nvSpPr>
        <p:spPr>
          <a:xfrm>
            <a:off x="6500826" y="285728"/>
            <a:ext cx="2214578" cy="2071702"/>
          </a:xfrm>
          <a:prstGeom prst="star32">
            <a:avLst/>
          </a:prstGeom>
          <a:solidFill>
            <a:srgbClr val="FFC0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1430"/>
                <a:solidFill>
                  <a:srgbClr val="FF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 </a:t>
            </a:r>
            <a:r>
              <a:rPr lang="ru-RU" sz="2800" b="1" dirty="0">
                <a:ln w="11430"/>
                <a:solidFill>
                  <a:srgbClr val="FF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«А»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12915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50" y="4000500"/>
            <a:ext cx="2857500" cy="28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970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1753" y="-35719"/>
            <a:ext cx="183832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86125" y="0"/>
            <a:ext cx="3857625" cy="4786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9703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254576" y="2780"/>
            <a:ext cx="4042756" cy="5151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782" y="5059439"/>
            <a:ext cx="4263988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This is </a:t>
            </a:r>
            <a:r>
              <a:rPr lang="en-US" sz="4800" b="1" dirty="0" err="1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Vanya</a:t>
            </a:r>
            <a:r>
              <a:rPr lang="en-US" sz="4800" b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  <a:endParaRPr lang="ru-RU" sz="4800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ая выноска 5"/>
          <p:cNvSpPr/>
          <p:nvPr/>
        </p:nvSpPr>
        <p:spPr>
          <a:xfrm rot="10800000">
            <a:off x="4281770" y="4581127"/>
            <a:ext cx="4862226" cy="2285340"/>
          </a:xfrm>
          <a:prstGeom prst="wedgeRectCallou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641181" y="4619699"/>
            <a:ext cx="4143404" cy="224676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8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He is very </a:t>
            </a:r>
            <a:r>
              <a:rPr lang="en-US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clever and serious. </a:t>
            </a:r>
            <a:endParaRPr lang="en-US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28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He likes taekwondo. </a:t>
            </a:r>
          </a:p>
          <a:p>
            <a:pPr algn="ctr">
              <a:defRPr/>
            </a:pPr>
            <a:r>
              <a:rPr lang="en-US" sz="28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He is going to be a doctor</a:t>
            </a:r>
            <a:r>
              <a:rPr lang="en-US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</a:t>
            </a:r>
            <a:endParaRPr lang="ru-RU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55776" y="0"/>
            <a:ext cx="6588224" cy="20716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 is very  beautiful. She likes needlework. She is going to be a policewoman.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3"/>
          <a:srcRect l="4827" t="4103" r="8465" b="8148"/>
          <a:stretch>
            <a:fillRect/>
          </a:stretch>
        </p:blipFill>
        <p:spPr bwMode="auto">
          <a:xfrm>
            <a:off x="5572132" y="2285992"/>
            <a:ext cx="2788504" cy="3357586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429124" y="5857892"/>
            <a:ext cx="3852337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dirty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This is Olga.</a:t>
            </a:r>
            <a:endParaRPr lang="ru-RU" sz="4800" b="1" dirty="0">
              <a:ln w="11430"/>
              <a:solidFill>
                <a:schemeClr val="tx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типовой процесс 1"/>
          <p:cNvSpPr/>
          <p:nvPr/>
        </p:nvSpPr>
        <p:spPr>
          <a:xfrm>
            <a:off x="2627784" y="4653136"/>
            <a:ext cx="6305326" cy="2059707"/>
          </a:xfrm>
          <a:prstGeom prst="flowChartPredefinedProcess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is friendly.</a:t>
            </a:r>
          </a:p>
          <a:p>
            <a:pPr algn="ctr"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enjoys  playing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guitar</a:t>
            </a:r>
          </a:p>
          <a:p>
            <a:pPr algn="ctr"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doing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sport.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going to be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computer programmer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3643314"/>
            <a:ext cx="3698448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prstTxWarp prst="textPlai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4800" b="1" dirty="0">
                <a:ln w="11430"/>
                <a:solidFill>
                  <a:srgbClr val="CC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This is </a:t>
            </a:r>
            <a:r>
              <a:rPr lang="en-US" sz="4800" b="1" dirty="0" err="1">
                <a:ln w="11430"/>
                <a:solidFill>
                  <a:srgbClr val="CC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Grisha</a:t>
            </a:r>
            <a:r>
              <a:rPr lang="en-US" sz="4800" b="1" dirty="0">
                <a:ln w="11430"/>
                <a:solidFill>
                  <a:srgbClr val="CC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  <a:endParaRPr lang="ru-RU" sz="4800" b="1" dirty="0">
              <a:ln w="11430"/>
              <a:solidFill>
                <a:srgbClr val="CC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773109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гор\Desktop\варя\фото класса\P1030991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14282" y="2928934"/>
            <a:ext cx="3034721" cy="3697890"/>
          </a:xfrm>
          <a:prstGeom prst="rect">
            <a:avLst/>
          </a:prstGeom>
          <a:ln w="228600" cap="sq" cmpd="thickThin">
            <a:solidFill>
              <a:schemeClr val="accent3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Вертикальный свиток 2"/>
          <p:cNvSpPr/>
          <p:nvPr/>
        </p:nvSpPr>
        <p:spPr>
          <a:xfrm>
            <a:off x="3923928" y="4509120"/>
            <a:ext cx="4429156" cy="1918811"/>
          </a:xfrm>
          <a:prstGeom prst="verticalScroll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400" b="1" dirty="0">
                <a:ln w="11430"/>
                <a:solidFill>
                  <a:srgbClr val="007E3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She is very smart.               </a:t>
            </a:r>
          </a:p>
          <a:p>
            <a:pPr algn="ctr">
              <a:defRPr/>
            </a:pPr>
            <a:r>
              <a:rPr lang="en-US" sz="2400" b="1" dirty="0">
                <a:ln w="11430"/>
                <a:solidFill>
                  <a:srgbClr val="007E3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Liza likes  needlework. </a:t>
            </a:r>
          </a:p>
          <a:p>
            <a:pPr algn="ctr">
              <a:defRPr/>
            </a:pPr>
            <a:r>
              <a:rPr lang="en-US" sz="2400" b="1" dirty="0">
                <a:ln w="11430"/>
                <a:solidFill>
                  <a:srgbClr val="007E3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She is going to be a</a:t>
            </a:r>
          </a:p>
          <a:p>
            <a:pPr algn="ctr">
              <a:defRPr/>
            </a:pPr>
            <a:r>
              <a:rPr lang="en-US" sz="2400" b="1" dirty="0">
                <a:ln w="11430"/>
                <a:solidFill>
                  <a:srgbClr val="007E3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landscape </a:t>
            </a:r>
            <a:r>
              <a:rPr lang="en-US" sz="2400" b="1" dirty="0" smtClean="0">
                <a:ln w="11430"/>
                <a:solidFill>
                  <a:srgbClr val="007E3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designer.</a:t>
            </a:r>
            <a:endParaRPr lang="ru-RU" sz="2800" b="1" dirty="0">
              <a:ln w="11430"/>
              <a:solidFill>
                <a:srgbClr val="007E39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1670" y="285728"/>
            <a:ext cx="3090911" cy="707886"/>
          </a:xfrm>
          <a:prstGeom prst="rect">
            <a:avLst/>
          </a:prstGeom>
          <a:noFill/>
        </p:spPr>
        <p:txBody>
          <a:bodyPr wrap="none">
            <a:prstTxWarp prst="textChevro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4000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This is Liza.</a:t>
            </a:r>
            <a:endParaRPr lang="ru-RU" sz="4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51520" y="285237"/>
            <a:ext cx="4115346" cy="51353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Блок-схема: типовой процесс 2"/>
          <p:cNvSpPr/>
          <p:nvPr/>
        </p:nvSpPr>
        <p:spPr>
          <a:xfrm>
            <a:off x="827584" y="4581128"/>
            <a:ext cx="5111622" cy="2144194"/>
          </a:xfrm>
          <a:prstGeom prst="flowChartPredefinedProcess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is very serious. </a:t>
            </a:r>
          </a:p>
          <a:p>
            <a:pPr algn="ctr">
              <a:defRPr/>
            </a:pP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is brave and courageous.</a:t>
            </a:r>
          </a:p>
          <a:p>
            <a:pPr algn="ctr">
              <a:defRPr/>
            </a:pP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is a good friend. He is going to be an engineer of Rescue Service.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7481" y="548680"/>
            <a:ext cx="2846485" cy="28380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90479" y="3645024"/>
            <a:ext cx="38056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This is </a:t>
            </a:r>
            <a:r>
              <a:rPr lang="en-US" sz="4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Yura</a:t>
            </a:r>
            <a:r>
              <a:rPr lang="en-US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627784" y="2120913"/>
            <a:ext cx="3626048" cy="4426567"/>
          </a:xfrm>
          <a:prstGeom prst="ellipse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5" name="Капля 4"/>
          <p:cNvSpPr/>
          <p:nvPr/>
        </p:nvSpPr>
        <p:spPr>
          <a:xfrm>
            <a:off x="5076056" y="1"/>
            <a:ext cx="4067944" cy="2551112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800" b="1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She is very smart.</a:t>
            </a:r>
          </a:p>
          <a:p>
            <a:pPr algn="ctr">
              <a:defRPr/>
            </a:pPr>
            <a:r>
              <a:rPr lang="en-US" sz="2800" b="1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She </a:t>
            </a:r>
            <a:r>
              <a:rPr lang="en-US" sz="28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likes </a:t>
            </a:r>
            <a:r>
              <a:rPr lang="en-US" sz="2800" b="1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to play computer games. </a:t>
            </a:r>
          </a:p>
          <a:p>
            <a:pPr algn="ctr">
              <a:defRPr/>
            </a:pPr>
            <a:r>
              <a:rPr lang="en-US" sz="2800" b="1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She is going to </a:t>
            </a:r>
            <a:r>
              <a:rPr lang="en-US" sz="28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be  a masseur</a:t>
            </a:r>
            <a:r>
              <a:rPr lang="en-US" sz="2800" b="1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  <a:endParaRPr lang="ru-RU" sz="2800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7893" name="Прямоугольник 5"/>
          <p:cNvSpPr>
            <a:spLocks noChangeArrowheads="1"/>
          </p:cNvSpPr>
          <p:nvPr/>
        </p:nvSpPr>
        <p:spPr bwMode="auto">
          <a:xfrm>
            <a:off x="2286000" y="2551113"/>
            <a:ext cx="457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188640"/>
            <a:ext cx="3929058" cy="769441"/>
          </a:xfrm>
          <a:prstGeom prst="rect">
            <a:avLst/>
          </a:prstGeom>
        </p:spPr>
        <p:txBody>
          <a:bodyPr>
            <a:prstTxWarp prst="textChevro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kern="10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This is </a:t>
            </a:r>
            <a:r>
              <a:rPr lang="en-US" sz="4400" b="1" kern="10" dirty="0" err="1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Masha</a:t>
            </a:r>
            <a:endParaRPr lang="ru-RU" sz="4400" b="1" kern="1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4567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55781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4501728" y="5286375"/>
            <a:ext cx="3349326" cy="85129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This is Nikita.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0" y="3714750"/>
            <a:ext cx="3571875" cy="3143250"/>
          </a:xfrm>
          <a:prstGeom prst="foldedCorne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is brave.</a:t>
            </a:r>
          </a:p>
          <a:p>
            <a:pPr algn="ctr"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 hobby is karate. He is going to be a businessman.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355976" y="755793"/>
            <a:ext cx="3640831" cy="42293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1133</TotalTime>
  <Words>382</Words>
  <Application>Microsoft Office PowerPoint</Application>
  <PresentationFormat>Экран (4:3)</PresentationFormat>
  <Paragraphs>76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Егор</dc:creator>
  <cp:lastModifiedBy>Людмила Николаевна</cp:lastModifiedBy>
  <cp:revision>133</cp:revision>
  <dcterms:created xsi:type="dcterms:W3CDTF">2011-11-06T16:33:06Z</dcterms:created>
  <dcterms:modified xsi:type="dcterms:W3CDTF">2011-11-29T12:03:03Z</dcterms:modified>
</cp:coreProperties>
</file>